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9" r:id="rId7"/>
    <p:sldId id="261" r:id="rId8"/>
    <p:sldId id="266" r:id="rId9"/>
    <p:sldId id="268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>
      <p:ext uri="{19B8F6BF-5375-455C-9EA6-DF929625EA0E}">
        <p15:presenceInfo xmlns:p15="http://schemas.microsoft.com/office/powerpoint/2012/main" userId="e9f6f3e4da2dc5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center/2/students/finance-policy" TargetMode="External"/><Relationship Id="rId2" Type="http://schemas.openxmlformats.org/officeDocument/2006/relationships/hyperlink" Target="https://andy.codegym.vn/center/2/students/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g9eu6itN5Ls&amp;list=PL9yu4ScFhKGwARkCAB-e0P-ebGDNEpjVm&amp;index=11" TargetMode="External"/><Relationship Id="rId2" Type="http://schemas.openxmlformats.org/officeDocument/2006/relationships/hyperlink" Target="https://www.youtube.com/watch?v=QvoCEH1HlIg&amp;list=PL9yu4ScFhKGwARkCAB-e0P-ebGDNEpjVm&amp;index=13&amp;t=0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4</a:t>
            </a:r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97EE-52B0-4412-8D8B-B45968311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Tuân thủ kỷ luật: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62E03-19ED-42D0-A3D8-05E524BC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game…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800" b="1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8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8h30h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8h30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deadline: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keyword.. Sai format: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share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5k (đối với lớp online)</a:t>
            </a:r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7230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Quy Định học phí và Đào tạo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https://andy.codegym.vn/center/2/students/policy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https://andy.codegym.vn/center/2/students/finance-policy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Điểm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Sáng: 8h15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Chiều: 13h30</a:t>
            </a: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indent="-457200">
              <a:buFont typeface="Wingdings" panose="05000000000000000000" pitchFamily="2" charset="2"/>
              <a:buChar char="Ø"/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Nói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trong lớp: 5k</a:t>
            </a: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 fontScale="92500" lnSpcReduction="10000"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james, kens: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https://www.youtube.com/watch?v=QvoCEH1HlIg&amp;list=PL9yu4ScFhKGwARkCAB-e0P-ebGDNEpjVm&amp;index=13&amp;t=0s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 dẫn sử dụng GIT</a:t>
            </a:r>
          </a:p>
          <a:p>
            <a:pPr lvl="1"/>
            <a:r>
              <a:rPr lang="en-US" b="0" i="0">
                <a:solidFill>
                  <a:srgbClr val="172B4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https://www.youtube.com/watch?v=g9eu6itN5Ls&amp;list=PL9yu4ScFhKGwARkCAB-e0P-ebGDNEpjVm&amp;index=11</a:t>
            </a:r>
            <a:endParaRPr lang="en-US" b="0" i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90000"/>
              </a:lnSpc>
              <a:buNone/>
            </a:pPr>
            <a:r>
              <a:rPr lang="en-US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commit thực hành/bài tập của bài đã học lên GIT trước 8h30h sáng hằng ngày: 5k</a:t>
            </a: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trên ken phải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matching với task trên james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 1 – 1.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Update task trên ken trước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8h30 sáng – hằng ngày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sẽ làm hôm nay: kéo vào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đang làm: kéo vào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bài tập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đã làm kéo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Sau khi Tutor review xong, HV kéo task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Task làm không được, cần giúp đỡ từ tutor thì kéo qua cột </a:t>
            </a:r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Phạt: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 update task ken trước 8h30h sáng: 5k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 task sai quy trình: 5k</a:t>
            </a: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 Share file câu hỏi audit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AB46A-E420-4A4E-BB89-AA96078F7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case study module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69211-9111-400F-A513-E6980B065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Case study java</a:t>
            </a:r>
          </a:p>
        </p:txBody>
      </p:sp>
    </p:spTree>
    <p:extLst>
      <p:ext uri="{BB962C8B-B14F-4D97-AF65-F5344CB8AC3E}">
        <p14:creationId xmlns:p14="http://schemas.microsoft.com/office/powerpoint/2010/main" val="3994048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Lịch hoạt động trong tuần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6282589"/>
              </p:ext>
            </p:extLst>
          </p:nvPr>
        </p:nvGraphicFramePr>
        <p:xfrm>
          <a:off x="639997" y="1475180"/>
          <a:ext cx="10912005" cy="475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5632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 Động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trước lớp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giờ slack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Rèn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kỹ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năng mềm –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4484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Làm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thuật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toán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nhóm ngày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Giờ Slack ngày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cơ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hội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các học viên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đổi nhóm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và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năng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duy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thuật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toán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4708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Collect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kiến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thức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cần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tập của HV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 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 viên gởi nội dung cần ôn tập cho Tutor.</a:t>
                      </a:r>
                    </a:p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tổng hợp, chọn lọc gởi cho giảng viên.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7163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Review (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Ôn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) + Quiz English 7p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Ôn tập kiến thức đã học trong tuần vừa rồi mà HV không nắm chắc hoặc bị hỏng, nâng cao khả năng sử dụng tiếng Anh trong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 thứ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 sung thêm 10 keyword ở các lý thuyết đã học trong tuần theo format:</a:t>
                      </a:r>
                      <a:b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tên học viên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Restro</a:t>
                      </a:r>
                      <a:endParaRPr lang="en-US" b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Sáng thứ 6 – 11h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984309" y="6424234"/>
            <a:ext cx="1036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>
                <a:latin typeface="Times New Roman" panose="02020603050405020304" pitchFamily="18" charset="0"/>
                <a:cs typeface="Times New Roman" panose="02020603050405020304" pitchFamily="18" charset="0"/>
              </a:rPr>
              <a:t>Lưu ý: Thời gian và phòng học có thể thay đổi tùy vào tình hình thực tế của lớp và trung tâm.</a:t>
            </a: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Quy Trình làm việc của tutor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0278803"/>
              </p:ext>
            </p:extLst>
          </p:nvPr>
        </p:nvGraphicFramePr>
        <p:xfrm>
          <a:off x="695587" y="2164379"/>
          <a:ext cx="10515600" cy="3611880"/>
        </p:xfrm>
        <a:graphic>
          <a:graphicData uri="http://schemas.openxmlformats.org/drawingml/2006/table">
            <a:tbl>
              <a:tblPr/>
              <a:tblGrid>
                <a:gridCol w="1965531">
                  <a:extLst>
                    <a:ext uri="{9D8B030D-6E8A-4147-A177-3AD203B41FA5}">
                      <a16:colId xmlns:a16="http://schemas.microsoft.com/office/drawing/2014/main" val="2307262671"/>
                    </a:ext>
                  </a:extLst>
                </a:gridCol>
                <a:gridCol w="8550069">
                  <a:extLst>
                    <a:ext uri="{9D8B030D-6E8A-4147-A177-3AD203B41FA5}">
                      <a16:colId xmlns:a16="http://schemas.microsoft.com/office/drawing/2014/main" val="2895464835"/>
                    </a:ext>
                  </a:extLst>
                </a:gridCol>
              </a:tblGrid>
              <a:tr h="14484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 việc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571222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8h-8h15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 danh, Kéo task trên Ken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2460094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8h15 - 8h30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Daily hằng ngày (giảng viên)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225266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8h30 - 8h45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thống kê task trên Ken để log vào file Tracking Ken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0528422"/>
                  </a:ext>
                </a:extLst>
              </a:tr>
              <a:tr h="289689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8h45 - 9h45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 rtl="0" fontAlgn="b"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Nhắc nhở Học viên muốn support phải kéo Task sang Block và thông báo lên Slack</a:t>
                      </a:r>
                    </a:p>
                    <a:p>
                      <a:pPr marL="342900" indent="-342900" rtl="0" fontAlgn="b"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Fix bug các task ở Block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8369116"/>
                  </a:ext>
                </a:extLst>
              </a:tr>
              <a:tr h="869067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9h45-10h15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Tracking từng học viên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Tiến độ làm Task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Kiểm tra kiến thức lý thuyết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Nhắc nhở kéo task cần hỗ trợ vào block + ping slack</a:t>
                      </a:r>
                    </a:p>
                    <a:p>
                      <a:pPr marL="342900" indent="-342900" algn="l" defTabSz="914400" rtl="0" eaLnBrk="1" fontAlgn="b" latinLnBrk="0" hangingPunct="1">
                        <a:buAutoNum type="arabicPeriod"/>
                      </a:pPr>
                      <a:r>
                        <a:rPr lang="en-US" sz="1400" kern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Tutor không fix bug thời gian này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6661983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10h15 - 11h15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Tiếp tục fix bug cho các task được kéo vào blog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1061336"/>
                  </a:ext>
                </a:extLst>
              </a:tr>
              <a:tr h="724223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11h15 - 12h 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 không phải là thứ 5 và 6 thì: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demo bài tập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Bám sát kèm theo phương án dành cho học viên yếu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không fix bug thời gian này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 bạn cần hỗ trợ tiếp tục kéo task sang Block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693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815754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B5BEC-C2C1-406A-99BF-1F3BAAB29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207"/>
            <a:ext cx="10515600" cy="1325563"/>
          </a:xfrm>
        </p:spPr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Quy Trình làm việc của tutor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17F66B-48C0-4DBF-982F-653F863DB7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9134626"/>
              </p:ext>
            </p:extLst>
          </p:nvPr>
        </p:nvGraphicFramePr>
        <p:xfrm>
          <a:off x="678809" y="2172768"/>
          <a:ext cx="10515600" cy="2987040"/>
        </p:xfrm>
        <a:graphic>
          <a:graphicData uri="http://schemas.openxmlformats.org/drawingml/2006/table">
            <a:tbl>
              <a:tblPr/>
              <a:tblGrid>
                <a:gridCol w="1965531">
                  <a:extLst>
                    <a:ext uri="{9D8B030D-6E8A-4147-A177-3AD203B41FA5}">
                      <a16:colId xmlns:a16="http://schemas.microsoft.com/office/drawing/2014/main" val="2307262671"/>
                    </a:ext>
                  </a:extLst>
                </a:gridCol>
                <a:gridCol w="8550069">
                  <a:extLst>
                    <a:ext uri="{9D8B030D-6E8A-4147-A177-3AD203B41FA5}">
                      <a16:colId xmlns:a16="http://schemas.microsoft.com/office/drawing/2014/main" val="2895464835"/>
                    </a:ext>
                  </a:extLst>
                </a:gridCol>
              </a:tblGrid>
              <a:tr h="14484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>
                          <a:solidFill>
                            <a:srgbClr val="FFFFFF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Công việc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571222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13h30 - 13h45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Điểm danh, Thống kê các task cần support lên file quản lý Ken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582271"/>
                  </a:ext>
                </a:extLst>
              </a:tr>
              <a:tr h="289689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13h45 - 14h45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Fix bug các task ở Block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Nhắc nhở Học viên muốn support phải kéo Task sang Block và thông báo lên Slack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1484489"/>
                  </a:ext>
                </a:extLst>
              </a:tr>
              <a:tr h="869067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14h45 - 15h15 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Tracking từng học viên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 độ làm Task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 tra kiến thức lý thuyết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Nhắc nhở kéo task cần hỗ trợ vào block + ping slack</a:t>
                      </a: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không fix bug thời gian này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3895863"/>
                  </a:ext>
                </a:extLst>
              </a:tr>
              <a:tr h="144845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15h15- 16h30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Tiếp tục fix bug cho các task được kéo vào blog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5607428"/>
                  </a:ext>
                </a:extLst>
              </a:tr>
              <a:tr h="652897">
                <a:tc>
                  <a:txBody>
                    <a:bodyPr/>
                    <a:lstStyle/>
                    <a:p>
                      <a:pPr rtl="0" fontAlgn="b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16h30 - 17h15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 không phải là thứ 5 và 6 thì: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demo bài tập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Bám sát kèm theo phương án dành cho học viên yếu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rtl="0" fontAlgn="b">
                        <a:buFont typeface="+mj-lt"/>
                        <a:buAutoNum type="arabicPeriod"/>
                      </a:pPr>
                      <a:r>
                        <a:rPr lang="vi-VN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Tutor không fix bug thời gian này</a:t>
                      </a:r>
                    </a:p>
                  </a:txBody>
                  <a:tcPr marL="9850" marR="9850" marT="0" marB="0" anchor="b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3203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64808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919</Words>
  <Application>Microsoft Office PowerPoint</Application>
  <PresentationFormat>Widescreen</PresentationFormat>
  <Paragraphs>126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Elephant</vt:lpstr>
      <vt:lpstr>Times New Roman</vt:lpstr>
      <vt:lpstr>Wingdings</vt:lpstr>
      <vt:lpstr>BrushVTI</vt:lpstr>
      <vt:lpstr>Kick-off module 4</vt:lpstr>
      <vt:lpstr>Triển Khai Quy Định học phí và Đào tạo</vt:lpstr>
      <vt:lpstr>Triển khai James</vt:lpstr>
      <vt:lpstr>Triển khai Ken</vt:lpstr>
      <vt:lpstr>Triển khai Audit</vt:lpstr>
      <vt:lpstr>Triển khai case study module 2</vt:lpstr>
      <vt:lpstr>Lịch hoạt động trong tuần</vt:lpstr>
      <vt:lpstr>Quy Trình làm việc của tutor</vt:lpstr>
      <vt:lpstr>Quy Trình làm việc của tutor</vt:lpstr>
      <vt:lpstr>Tuân thủ kỷ luật: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Trung DC</cp:lastModifiedBy>
  <cp:revision>20</cp:revision>
  <dcterms:created xsi:type="dcterms:W3CDTF">2020-07-13T07:49:19Z</dcterms:created>
  <dcterms:modified xsi:type="dcterms:W3CDTF">2022-03-28T07:35:10Z</dcterms:modified>
</cp:coreProperties>
</file>

<file path=docProps/thumbnail.jpeg>
</file>